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1233-9C37-4796-BAB6-71574F30771D}" type="datetimeFigureOut">
              <a:rPr kumimoji="1" lang="ja-JP" altLang="en-US" smtClean="0"/>
              <a:pPr/>
              <a:t>2022/5/20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2CCF-6B3A-46E2-9BE1-2B54C6A0279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1548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1233-9C37-4796-BAB6-71574F30771D}" type="datetimeFigureOut">
              <a:rPr kumimoji="1" lang="ja-JP" altLang="en-US" smtClean="0"/>
              <a:pPr/>
              <a:t>2022/5/20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2CCF-6B3A-46E2-9BE1-2B54C6A0279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3531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1233-9C37-4796-BAB6-71574F30771D}" type="datetimeFigureOut">
              <a:rPr kumimoji="1" lang="ja-JP" altLang="en-US" smtClean="0"/>
              <a:pPr/>
              <a:t>2022/5/20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2CCF-6B3A-46E2-9BE1-2B54C6A0279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6933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1233-9C37-4796-BAB6-71574F30771D}" type="datetimeFigureOut">
              <a:rPr kumimoji="1" lang="ja-JP" altLang="en-US" smtClean="0"/>
              <a:pPr/>
              <a:t>2022/5/20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2CCF-6B3A-46E2-9BE1-2B54C6A0279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59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1233-9C37-4796-BAB6-71574F30771D}" type="datetimeFigureOut">
              <a:rPr kumimoji="1" lang="ja-JP" altLang="en-US" smtClean="0"/>
              <a:pPr/>
              <a:t>2022/5/20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2CCF-6B3A-46E2-9BE1-2B54C6A0279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814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1233-9C37-4796-BAB6-71574F30771D}" type="datetimeFigureOut">
              <a:rPr kumimoji="1" lang="ja-JP" altLang="en-US" smtClean="0"/>
              <a:pPr/>
              <a:t>2022/5/20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2CCF-6B3A-46E2-9BE1-2B54C6A0279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9033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1233-9C37-4796-BAB6-71574F30771D}" type="datetimeFigureOut">
              <a:rPr kumimoji="1" lang="ja-JP" altLang="en-US" smtClean="0"/>
              <a:pPr/>
              <a:t>2022/5/20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2CCF-6B3A-46E2-9BE1-2B54C6A0279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5935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1233-9C37-4796-BAB6-71574F30771D}" type="datetimeFigureOut">
              <a:rPr kumimoji="1" lang="ja-JP" altLang="en-US" smtClean="0"/>
              <a:pPr/>
              <a:t>2022/5/20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2CCF-6B3A-46E2-9BE1-2B54C6A0279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6918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1233-9C37-4796-BAB6-71574F30771D}" type="datetimeFigureOut">
              <a:rPr kumimoji="1" lang="ja-JP" altLang="en-US" smtClean="0"/>
              <a:pPr/>
              <a:t>2022/5/20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2CCF-6B3A-46E2-9BE1-2B54C6A0279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4346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1233-9C37-4796-BAB6-71574F30771D}" type="datetimeFigureOut">
              <a:rPr kumimoji="1" lang="ja-JP" altLang="en-US" smtClean="0"/>
              <a:pPr/>
              <a:t>2022/5/20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2CCF-6B3A-46E2-9BE1-2B54C6A0279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5891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1233-9C37-4796-BAB6-71574F30771D}" type="datetimeFigureOut">
              <a:rPr kumimoji="1" lang="ja-JP" altLang="en-US" smtClean="0"/>
              <a:pPr/>
              <a:t>2022/5/20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2CCF-6B3A-46E2-9BE1-2B54C6A0279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8023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01233-9C37-4796-BAB6-71574F30771D}" type="datetimeFigureOut">
              <a:rPr kumimoji="1" lang="ja-JP" altLang="en-US" smtClean="0"/>
              <a:pPr/>
              <a:t>2022/5/20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B2CCF-6B3A-46E2-9BE1-2B54C6A0279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3655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35496" y="44624"/>
            <a:ext cx="9072000" cy="676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395032" y="188640"/>
            <a:ext cx="8352928" cy="18722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chemeClr val="tx1"/>
                </a:solidFill>
              </a:rPr>
              <a:t>一般社団法人日本看護学教育学会　第</a:t>
            </a:r>
            <a:r>
              <a:rPr kumimoji="1" lang="en-US" altLang="ja-JP" sz="2800" dirty="0">
                <a:solidFill>
                  <a:schemeClr val="tx1"/>
                </a:solidFill>
              </a:rPr>
              <a:t>32</a:t>
            </a:r>
            <a:r>
              <a:rPr kumimoji="1" lang="ja-JP" altLang="en-US" sz="2800" dirty="0">
                <a:solidFill>
                  <a:schemeClr val="tx1"/>
                </a:solidFill>
              </a:rPr>
              <a:t>回学術集会</a:t>
            </a:r>
            <a:endParaRPr kumimoji="1" lang="en-US" altLang="ja-JP" sz="2800" dirty="0">
              <a:solidFill>
                <a:schemeClr val="tx1"/>
              </a:solidFill>
            </a:endParaRPr>
          </a:p>
          <a:p>
            <a:pPr algn="ctr"/>
            <a:r>
              <a:rPr lang="en-US" altLang="ja-JP" sz="2800" dirty="0">
                <a:solidFill>
                  <a:schemeClr val="tx1"/>
                </a:solidFill>
              </a:rPr>
              <a:t>COI </a:t>
            </a:r>
            <a:r>
              <a:rPr lang="ja-JP" altLang="en-US" sz="2800" dirty="0">
                <a:solidFill>
                  <a:schemeClr val="tx1"/>
                </a:solidFill>
              </a:rPr>
              <a:t>開示</a:t>
            </a:r>
            <a:endParaRPr kumimoji="1" lang="en-US" altLang="ja-JP" sz="1400" dirty="0">
              <a:solidFill>
                <a:schemeClr val="tx1"/>
              </a:solidFill>
            </a:endParaRPr>
          </a:p>
          <a:p>
            <a:pPr algn="ctr"/>
            <a:endParaRPr lang="en-US" altLang="ja-JP" sz="1400" dirty="0">
              <a:solidFill>
                <a:schemeClr val="tx1"/>
              </a:solidFill>
            </a:endParaRPr>
          </a:p>
          <a:p>
            <a:r>
              <a:rPr lang="ja-JP" altLang="en-US" sz="4000" dirty="0">
                <a:solidFill>
                  <a:schemeClr val="tx1"/>
                </a:solidFill>
              </a:rPr>
              <a:t>発表者名</a:t>
            </a:r>
            <a:r>
              <a:rPr kumimoji="1" lang="ja-JP" altLang="en-US" sz="4000" dirty="0">
                <a:solidFill>
                  <a:schemeClr val="tx1"/>
                </a:solidFill>
              </a:rPr>
              <a:t>　：</a:t>
            </a:r>
            <a:r>
              <a:rPr kumimoji="1" lang="ja-JP" altLang="en-US" sz="1400" dirty="0">
                <a:solidFill>
                  <a:schemeClr val="tx1"/>
                </a:solidFill>
              </a:rPr>
              <a:t>　</a:t>
            </a:r>
            <a:r>
              <a:rPr kumimoji="1" lang="ja-JP" altLang="en-US" sz="1400" u="sng" dirty="0">
                <a:solidFill>
                  <a:schemeClr val="tx1"/>
                </a:solidFill>
              </a:rPr>
              <a:t>　　　　　　　　　　　　　　　　　　　　　　　　　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03971" y="3553238"/>
            <a:ext cx="67350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今回の演題に関して開示すべき</a:t>
            </a:r>
            <a:r>
              <a:rPr kumimoji="1" lang="en-US" altLang="ja-JP" sz="2400" dirty="0"/>
              <a:t>COI</a:t>
            </a:r>
            <a:r>
              <a:rPr lang="ja-JP" altLang="en-US" sz="2400" dirty="0"/>
              <a:t> はありません。</a:t>
            </a:r>
            <a:endParaRPr kumimoji="1" lang="ja-JP" altLang="en-US" sz="2400" dirty="0"/>
          </a:p>
        </p:txBody>
      </p:sp>
      <p:cxnSp>
        <p:nvCxnSpPr>
          <p:cNvPr id="12" name="直線コネクタ 11"/>
          <p:cNvCxnSpPr/>
          <p:nvPr/>
        </p:nvCxnSpPr>
        <p:spPr>
          <a:xfrm>
            <a:off x="3707904" y="1916832"/>
            <a:ext cx="45365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6580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27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Staff-18</dc:creator>
  <cp:lastModifiedBy>n-nishimine@a-youme.jp</cp:lastModifiedBy>
  <cp:revision>9</cp:revision>
  <cp:lastPrinted>2017-07-18T10:16:36Z</cp:lastPrinted>
  <dcterms:created xsi:type="dcterms:W3CDTF">2017-07-18T08:45:25Z</dcterms:created>
  <dcterms:modified xsi:type="dcterms:W3CDTF">2022-05-20T04:22:12Z</dcterms:modified>
</cp:coreProperties>
</file>